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5" r:id="rId2"/>
    <p:sldId id="267" r:id="rId3"/>
    <p:sldId id="268" r:id="rId4"/>
    <p:sldId id="273" r:id="rId5"/>
    <p:sldId id="274" r:id="rId6"/>
    <p:sldId id="257" r:id="rId7"/>
    <p:sldId id="256" r:id="rId8"/>
    <p:sldId id="258" r:id="rId9"/>
    <p:sldId id="262" r:id="rId10"/>
    <p:sldId id="270" r:id="rId11"/>
    <p:sldId id="271" r:id="rId12"/>
    <p:sldId id="272" r:id="rId13"/>
    <p:sldId id="264" r:id="rId14"/>
    <p:sldId id="263" r:id="rId15"/>
    <p:sldId id="266" r:id="rId16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06E08-994D-4DD5-A872-894FEBE3D06B}" type="datetimeFigureOut">
              <a:rPr lang="es-PE" smtClean="0"/>
              <a:t>12/10/2014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DF2B8-362B-4188-A5F1-4AE95D85459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626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DF2B8-362B-4188-A5F1-4AE95D854592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70157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9501-AC21-4C24-868B-0D533BE73E08}" type="datetimeFigureOut">
              <a:rPr lang="es-PE" smtClean="0"/>
              <a:t>12/10/2014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70F6-7AFC-4803-BB59-057ABBD4FDC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1330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9501-AC21-4C24-868B-0D533BE73E08}" type="datetimeFigureOut">
              <a:rPr lang="es-PE" smtClean="0"/>
              <a:t>12/10/2014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70F6-7AFC-4803-BB59-057ABBD4FDC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1252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9501-AC21-4C24-868B-0D533BE73E08}" type="datetimeFigureOut">
              <a:rPr lang="es-PE" smtClean="0"/>
              <a:t>12/10/2014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70F6-7AFC-4803-BB59-057ABBD4FDC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865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9501-AC21-4C24-868B-0D533BE73E08}" type="datetimeFigureOut">
              <a:rPr lang="es-PE" smtClean="0"/>
              <a:t>12/10/2014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70F6-7AFC-4803-BB59-057ABBD4FDC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99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9501-AC21-4C24-868B-0D533BE73E08}" type="datetimeFigureOut">
              <a:rPr lang="es-PE" smtClean="0"/>
              <a:t>12/10/2014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70F6-7AFC-4803-BB59-057ABBD4FDC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3970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9501-AC21-4C24-868B-0D533BE73E08}" type="datetimeFigureOut">
              <a:rPr lang="es-PE" smtClean="0"/>
              <a:t>12/10/2014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70F6-7AFC-4803-BB59-057ABBD4FDC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3298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9501-AC21-4C24-868B-0D533BE73E08}" type="datetimeFigureOut">
              <a:rPr lang="es-PE" smtClean="0"/>
              <a:t>12/10/2014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70F6-7AFC-4803-BB59-057ABBD4FDC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2722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9501-AC21-4C24-868B-0D533BE73E08}" type="datetimeFigureOut">
              <a:rPr lang="es-PE" smtClean="0"/>
              <a:t>12/10/2014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70F6-7AFC-4803-BB59-057ABBD4FDC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2754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9501-AC21-4C24-868B-0D533BE73E08}" type="datetimeFigureOut">
              <a:rPr lang="es-PE" smtClean="0"/>
              <a:t>12/10/2014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70F6-7AFC-4803-BB59-057ABBD4FDC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967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9501-AC21-4C24-868B-0D533BE73E08}" type="datetimeFigureOut">
              <a:rPr lang="es-PE" smtClean="0"/>
              <a:t>12/10/2014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70F6-7AFC-4803-BB59-057ABBD4FDC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9890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9501-AC21-4C24-868B-0D533BE73E08}" type="datetimeFigureOut">
              <a:rPr lang="es-PE" smtClean="0"/>
              <a:t>12/10/2014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70F6-7AFC-4803-BB59-057ABBD4FDC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7421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79501-AC21-4C24-868B-0D533BE73E08}" type="datetimeFigureOut">
              <a:rPr lang="es-PE" smtClean="0"/>
              <a:t>12/10/2014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570F6-7AFC-4803-BB59-057ABBD4FDC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49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1" y="188640"/>
            <a:ext cx="3174727" cy="432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11560" y="1902311"/>
            <a:ext cx="799288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b="1" dirty="0" smtClean="0"/>
              <a:t>Registro HIS para las actividades de Suplementación Nutricional</a:t>
            </a:r>
          </a:p>
          <a:p>
            <a:pPr algn="ctr"/>
            <a:endParaRPr lang="es-PE" sz="3600" b="1" dirty="0"/>
          </a:p>
          <a:p>
            <a:pPr algn="ctr"/>
            <a:r>
              <a:rPr lang="es-PE" sz="28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Oficina General de Estadística e Informática</a:t>
            </a:r>
            <a:endParaRPr lang="es-PE" sz="2400" i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429877" y="5889466"/>
            <a:ext cx="2102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600" b="1" dirty="0" smtClean="0"/>
              <a:t>Patricia Vasquez Reyes</a:t>
            </a:r>
          </a:p>
          <a:p>
            <a:pPr algn="ctr"/>
            <a:r>
              <a:rPr lang="es-PE" sz="1200" dirty="0" smtClean="0"/>
              <a:t>Equipo Técnico OE – OGEI</a:t>
            </a:r>
          </a:p>
          <a:p>
            <a:pPr algn="ctr"/>
            <a:r>
              <a:rPr lang="es-PE" sz="1200" dirty="0" smtClean="0"/>
              <a:t>Ministerio de Salud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17484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/>
          <p:nvPr/>
        </p:nvSpPr>
        <p:spPr>
          <a:xfrm>
            <a:off x="323528" y="260648"/>
            <a:ext cx="4465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Registro de Tamizaje Anemia</a:t>
            </a:r>
            <a:endParaRPr lang="es-P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4675" t="37799" r="22301" b="23562"/>
          <a:stretch/>
        </p:blipFill>
        <p:spPr>
          <a:xfrm>
            <a:off x="251511" y="981168"/>
            <a:ext cx="8694774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3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4150" t="31079" r="22301" b="33641"/>
          <a:stretch/>
        </p:blipFill>
        <p:spPr>
          <a:xfrm>
            <a:off x="107504" y="260648"/>
            <a:ext cx="874286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28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4150" t="33600" r="22301" b="32801"/>
          <a:stretch/>
        </p:blipFill>
        <p:spPr>
          <a:xfrm>
            <a:off x="107504" y="476672"/>
            <a:ext cx="872100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68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6" t="22917" r="7738" b="25744"/>
          <a:stretch/>
        </p:blipFill>
        <p:spPr bwMode="auto">
          <a:xfrm>
            <a:off x="179521" y="981216"/>
            <a:ext cx="8733071" cy="43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CuadroTexto"/>
          <p:cNvSpPr txBox="1"/>
          <p:nvPr/>
        </p:nvSpPr>
        <p:spPr>
          <a:xfrm>
            <a:off x="323528" y="260648"/>
            <a:ext cx="2800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Actividades</a:t>
            </a:r>
            <a:endParaRPr lang="es-P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84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18304" r="8095" b="52009"/>
          <a:stretch/>
        </p:blipFill>
        <p:spPr bwMode="auto">
          <a:xfrm>
            <a:off x="165154" y="494960"/>
            <a:ext cx="8799334" cy="257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47991" r="8095" b="22321"/>
          <a:stretch/>
        </p:blipFill>
        <p:spPr bwMode="auto">
          <a:xfrm>
            <a:off x="179512" y="3645024"/>
            <a:ext cx="8799334" cy="257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4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3203848" y="2420888"/>
            <a:ext cx="3168352" cy="12961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000" b="1" dirty="0" smtClean="0"/>
              <a:t>Gracias..!!!</a:t>
            </a:r>
            <a:endParaRPr lang="es-PE" sz="4000" b="1" dirty="0"/>
          </a:p>
        </p:txBody>
      </p:sp>
    </p:spTree>
    <p:extLst>
      <p:ext uri="{BB962C8B-B14F-4D97-AF65-F5344CB8AC3E}">
        <p14:creationId xmlns:p14="http://schemas.microsoft.com/office/powerpoint/2010/main" val="308677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" t="28547" r="31576" b="11904"/>
          <a:stretch/>
        </p:blipFill>
        <p:spPr bwMode="auto">
          <a:xfrm>
            <a:off x="35496" y="1521296"/>
            <a:ext cx="910636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79512" y="332656"/>
            <a:ext cx="50932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Esquema de </a:t>
            </a:r>
            <a:r>
              <a:rPr lang="es-P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Suplementación</a:t>
            </a:r>
          </a:p>
          <a:p>
            <a:r>
              <a:rPr lang="es-P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Registro HIS según </a:t>
            </a:r>
            <a:r>
              <a:rPr lang="es-P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Edad</a:t>
            </a:r>
            <a:endParaRPr lang="es-P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Llamada rectangular redondeada"/>
          <p:cNvSpPr/>
          <p:nvPr/>
        </p:nvSpPr>
        <p:spPr>
          <a:xfrm>
            <a:off x="6732240" y="374613"/>
            <a:ext cx="1944216" cy="1250558"/>
          </a:xfrm>
          <a:prstGeom prst="wedgeRoundRectCallout">
            <a:avLst>
              <a:gd name="adj1" fmla="val -79000"/>
              <a:gd name="adj2" fmla="val 66043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/>
              <a:t>ESTO NO SE REGISTRA EN HIS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369644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404664"/>
            <a:ext cx="4875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se cita al niño mensualmente</a:t>
            </a:r>
            <a:endParaRPr lang="es-P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t="32143" r="31617" b="41282"/>
          <a:stretch/>
        </p:blipFill>
        <p:spPr bwMode="auto">
          <a:xfrm>
            <a:off x="179512" y="1124744"/>
            <a:ext cx="8870347" cy="230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39553" y="4005064"/>
            <a:ext cx="820891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2000" b="1" i="1" dirty="0" smtClean="0"/>
              <a:t>En cualquier edad, si se cita al niño mensualmente se utiliza la numeración correlativa en el campo Lab para indicar el número de suplementación.</a:t>
            </a:r>
            <a:endParaRPr lang="es-PE" sz="2000" b="1" i="1" dirty="0"/>
          </a:p>
        </p:txBody>
      </p:sp>
    </p:spTree>
    <p:extLst>
      <p:ext uri="{BB962C8B-B14F-4D97-AF65-F5344CB8AC3E}">
        <p14:creationId xmlns:p14="http://schemas.microsoft.com/office/powerpoint/2010/main" val="153183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14038" r="26128" b="9971"/>
          <a:stretch/>
        </p:blipFill>
        <p:spPr bwMode="auto">
          <a:xfrm>
            <a:off x="43541" y="549312"/>
            <a:ext cx="9074069" cy="56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Llamada rectangular redondeada"/>
          <p:cNvSpPr/>
          <p:nvPr/>
        </p:nvSpPr>
        <p:spPr>
          <a:xfrm>
            <a:off x="7020272" y="61973"/>
            <a:ext cx="1944216" cy="625279"/>
          </a:xfrm>
          <a:prstGeom prst="wedgeRoundRectCallout">
            <a:avLst>
              <a:gd name="adj1" fmla="val -74521"/>
              <a:gd name="adj2" fmla="val 8693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/>
              <a:t>ESTO NO SE REGISTRA EN HIS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37317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13889" r="25929" b="10119"/>
          <a:stretch/>
        </p:blipFill>
        <p:spPr bwMode="auto">
          <a:xfrm>
            <a:off x="35495" y="549312"/>
            <a:ext cx="9059220" cy="56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Llamada rectangular redondeada"/>
          <p:cNvSpPr/>
          <p:nvPr/>
        </p:nvSpPr>
        <p:spPr>
          <a:xfrm>
            <a:off x="7020272" y="61973"/>
            <a:ext cx="1944216" cy="625279"/>
          </a:xfrm>
          <a:prstGeom prst="wedgeRoundRectCallout">
            <a:avLst>
              <a:gd name="adj1" fmla="val -74521"/>
              <a:gd name="adj2" fmla="val 8693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/>
              <a:t>ESTO NO SE REGISTRA EN HIS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346096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schemeClr val="bg1"/>
                </a:solidFill>
              </a:rPr>
              <a:t>Inicio de Suplementación: (Niños Prematuros)</a:t>
            </a:r>
            <a:endParaRPr lang="es-PE" sz="2400" b="1" dirty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1" t="44339" r="8066" b="23251"/>
          <a:stretch/>
        </p:blipFill>
        <p:spPr bwMode="auto">
          <a:xfrm>
            <a:off x="179512" y="2017410"/>
            <a:ext cx="8762893" cy="28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1" t="19883" r="8066" b="66128"/>
          <a:stretch/>
        </p:blipFill>
        <p:spPr bwMode="auto">
          <a:xfrm>
            <a:off x="181095" y="809277"/>
            <a:ext cx="8849627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t="56395" r="7656" b="20703"/>
          <a:stretch/>
        </p:blipFill>
        <p:spPr bwMode="auto">
          <a:xfrm>
            <a:off x="130364" y="4739964"/>
            <a:ext cx="8807896" cy="197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62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t="25000" r="7656" b="20703"/>
          <a:stretch/>
        </p:blipFill>
        <p:spPr bwMode="auto">
          <a:xfrm>
            <a:off x="179512" y="1125264"/>
            <a:ext cx="8770785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schemeClr val="bg1"/>
                </a:solidFill>
              </a:rPr>
              <a:t>Inicio de Suplementación: (Niños a Término y Prematuros)</a:t>
            </a:r>
            <a:endParaRPr lang="es-P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27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33669" r="7857" b="37350"/>
          <a:stretch/>
        </p:blipFill>
        <p:spPr bwMode="auto">
          <a:xfrm>
            <a:off x="216982" y="485924"/>
            <a:ext cx="8747506" cy="252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9512" y="116632"/>
            <a:ext cx="118269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6º Entrega</a:t>
            </a:r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19500" y="3203684"/>
            <a:ext cx="118269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7º Entrega</a:t>
            </a:r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234781" y="3645368"/>
            <a:ext cx="8729707" cy="3096000"/>
            <a:chOff x="234781" y="3645368"/>
            <a:chExt cx="8729707" cy="30960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62" t="35937" r="7813" b="28321"/>
            <a:stretch/>
          </p:blipFill>
          <p:spPr bwMode="auto">
            <a:xfrm>
              <a:off x="234781" y="3645368"/>
              <a:ext cx="8729707" cy="30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3 CuadroTexto"/>
            <p:cNvSpPr txBox="1"/>
            <p:nvPr/>
          </p:nvSpPr>
          <p:spPr>
            <a:xfrm>
              <a:off x="7965195" y="4725144"/>
              <a:ext cx="276038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PE" sz="1400" dirty="0" smtClean="0"/>
                <a:t>8</a:t>
              </a:r>
              <a:endParaRPr lang="es-PE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3054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1840" r="9574" b="41482"/>
          <a:stretch/>
        </p:blipFill>
        <p:spPr bwMode="auto">
          <a:xfrm>
            <a:off x="242395" y="3663414"/>
            <a:ext cx="8739449" cy="58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92070" y="3275692"/>
            <a:ext cx="259923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Niño(a) Suplementado(a)</a:t>
            </a:r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9456" r="8333" b="10565"/>
          <a:stretch/>
        </p:blipFill>
        <p:spPr bwMode="auto">
          <a:xfrm>
            <a:off x="151609" y="4207424"/>
            <a:ext cx="8825923" cy="2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88238" y="116632"/>
            <a:ext cx="9008137" cy="3000087"/>
            <a:chOff x="88238" y="116632"/>
            <a:chExt cx="9008137" cy="3000087"/>
          </a:xfrm>
        </p:grpSpPr>
        <p:sp>
          <p:nvSpPr>
            <p:cNvPr id="3" name="2 CuadroTexto"/>
            <p:cNvSpPr txBox="1"/>
            <p:nvPr/>
          </p:nvSpPr>
          <p:spPr>
            <a:xfrm>
              <a:off x="179512" y="116632"/>
              <a:ext cx="1299715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s-PE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12º Entrega</a:t>
              </a:r>
              <a:endPara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0" t="16966" r="8333" b="49147"/>
            <a:stretch/>
          </p:blipFill>
          <p:spPr bwMode="auto">
            <a:xfrm>
              <a:off x="88238" y="116632"/>
              <a:ext cx="9001216" cy="29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05" t="56982" r="7857" b="37350"/>
            <a:stretch/>
          </p:blipFill>
          <p:spPr bwMode="auto">
            <a:xfrm>
              <a:off x="4676749" y="2617862"/>
              <a:ext cx="4419626" cy="498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8 CuadroTexto"/>
            <p:cNvSpPr txBox="1"/>
            <p:nvPr/>
          </p:nvSpPr>
          <p:spPr>
            <a:xfrm>
              <a:off x="8036768" y="2267981"/>
              <a:ext cx="367408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PE" sz="1400" dirty="0" smtClean="0"/>
                <a:t>12</a:t>
              </a:r>
              <a:endParaRPr lang="es-PE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869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122</Words>
  <Application>Microsoft Office PowerPoint</Application>
  <PresentationFormat>Presentación en pantalla (4:3)</PresentationFormat>
  <Paragraphs>25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JEANETTE VASQUEZ REYES</dc:creator>
  <cp:lastModifiedBy>Patty</cp:lastModifiedBy>
  <cp:revision>24</cp:revision>
  <dcterms:created xsi:type="dcterms:W3CDTF">2014-09-30T16:46:14Z</dcterms:created>
  <dcterms:modified xsi:type="dcterms:W3CDTF">2014-10-12T21:54:29Z</dcterms:modified>
</cp:coreProperties>
</file>